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4" d="100"/>
          <a:sy n="74" d="100"/>
        </p:scale>
        <p:origin x="2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CA8A-AD7E-4E5B-B6A0-2D96F42BA319}" type="datetimeFigureOut">
              <a:rPr lang="hu-HU" smtClean="0"/>
              <a:t>2016.10.12.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0BE1-EC5A-4CA0-BB04-E04837BDD8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72685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CA8A-AD7E-4E5B-B6A0-2D96F42BA319}" type="datetimeFigureOut">
              <a:rPr lang="hu-HU" smtClean="0"/>
              <a:t>2016.10.12.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0BE1-EC5A-4CA0-BB04-E04837BDD8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7897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CA8A-AD7E-4E5B-B6A0-2D96F42BA319}" type="datetimeFigureOut">
              <a:rPr lang="hu-HU" smtClean="0"/>
              <a:t>2016.10.12.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0BE1-EC5A-4CA0-BB04-E04837BDD8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8194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CA8A-AD7E-4E5B-B6A0-2D96F42BA319}" type="datetimeFigureOut">
              <a:rPr lang="hu-HU" smtClean="0"/>
              <a:t>2016.10.12.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0BE1-EC5A-4CA0-BB04-E04837BDD8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0309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CA8A-AD7E-4E5B-B6A0-2D96F42BA319}" type="datetimeFigureOut">
              <a:rPr lang="hu-HU" smtClean="0"/>
              <a:t>2016.10.12.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0BE1-EC5A-4CA0-BB04-E04837BDD8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2821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CA8A-AD7E-4E5B-B6A0-2D96F42BA319}" type="datetimeFigureOut">
              <a:rPr lang="hu-HU" smtClean="0"/>
              <a:t>2016.10.12.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0BE1-EC5A-4CA0-BB04-E04837BDD8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02825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CA8A-AD7E-4E5B-B6A0-2D96F42BA319}" type="datetimeFigureOut">
              <a:rPr lang="hu-HU" smtClean="0"/>
              <a:t>2016.10.12.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0BE1-EC5A-4CA0-BB04-E04837BDD8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5904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CA8A-AD7E-4E5B-B6A0-2D96F42BA319}" type="datetimeFigureOut">
              <a:rPr lang="hu-HU" smtClean="0"/>
              <a:t>2016.10.12.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0BE1-EC5A-4CA0-BB04-E04837BDD8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22572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CA8A-AD7E-4E5B-B6A0-2D96F42BA319}" type="datetimeFigureOut">
              <a:rPr lang="hu-HU" smtClean="0"/>
              <a:t>2016.10.12.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0BE1-EC5A-4CA0-BB04-E04837BDD8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19912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CA8A-AD7E-4E5B-B6A0-2D96F42BA319}" type="datetimeFigureOut">
              <a:rPr lang="hu-HU" smtClean="0"/>
              <a:t>2016.10.12.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0BE1-EC5A-4CA0-BB04-E04837BDD8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36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ACA8A-AD7E-4E5B-B6A0-2D96F42BA319}" type="datetimeFigureOut">
              <a:rPr lang="hu-HU" smtClean="0"/>
              <a:t>2016.10.12.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10BE1-EC5A-4CA0-BB04-E04837BDD8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68333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ACA8A-AD7E-4E5B-B6A0-2D96F42BA319}" type="datetimeFigureOut">
              <a:rPr lang="hu-HU" smtClean="0"/>
              <a:t>2016.10.12.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C10BE1-EC5A-4CA0-BB04-E04837BDD8A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1880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Both </a:t>
            </a:r>
            <a:r>
              <a:rPr lang="hu-HU" dirty="0" err="1" smtClean="0"/>
              <a:t>decimal</a:t>
            </a:r>
            <a:r>
              <a:rPr lang="hu-HU" dirty="0" smtClean="0"/>
              <a:t> </a:t>
            </a:r>
            <a:r>
              <a:rPr lang="hu-HU" dirty="0" err="1" smtClean="0"/>
              <a:t>points</a:t>
            </a:r>
            <a:r>
              <a:rPr lang="hu-HU" dirty="0" smtClean="0"/>
              <a:t> and </a:t>
            </a:r>
            <a:r>
              <a:rPr lang="hu-HU" dirty="0" err="1" smtClean="0"/>
              <a:t>commas</a:t>
            </a:r>
            <a:r>
              <a:rPr lang="hu-HU" dirty="0" smtClean="0"/>
              <a:t> in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original</a:t>
            </a:r>
            <a:r>
              <a:rPr lang="hu-HU" dirty="0" smtClean="0"/>
              <a:t> </a:t>
            </a:r>
            <a:r>
              <a:rPr lang="hu-HU" dirty="0" err="1" smtClean="0"/>
              <a:t>dataset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err="1" smtClean="0"/>
              <a:t>Rainfall</a:t>
            </a:r>
            <a:r>
              <a:rPr lang="hu-HU" dirty="0" smtClean="0"/>
              <a:t> (mm)</a:t>
            </a:r>
            <a:br>
              <a:rPr lang="hu-HU" dirty="0" smtClean="0"/>
            </a:br>
            <a:r>
              <a:rPr lang="hu-HU" dirty="0" smtClean="0"/>
              <a:t>[</a:t>
            </a:r>
            <a:r>
              <a:rPr lang="hu-HU" dirty="0" err="1" smtClean="0"/>
              <a:t>Central</a:t>
            </a:r>
            <a:r>
              <a:rPr lang="hu-HU" dirty="0" smtClean="0"/>
              <a:t>-Europe, MS Office]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93607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Import it </a:t>
            </a:r>
            <a:r>
              <a:rPr lang="hu-HU" dirty="0" err="1" smtClean="0"/>
              <a:t>to</a:t>
            </a:r>
            <a:r>
              <a:rPr lang="hu-HU" dirty="0" smtClean="0"/>
              <a:t> 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/>
              <a:t>First</a:t>
            </a:r>
            <a:r>
              <a:rPr lang="hu-HU" dirty="0" smtClean="0"/>
              <a:t> </a:t>
            </a:r>
            <a:r>
              <a:rPr lang="hu-HU" dirty="0" err="1" smtClean="0"/>
              <a:t>save</a:t>
            </a:r>
            <a:r>
              <a:rPr lang="hu-HU" dirty="0" smtClean="0"/>
              <a:t> </a:t>
            </a:r>
            <a:r>
              <a:rPr lang="hu-HU" dirty="0" err="1" smtClean="0"/>
              <a:t>as</a:t>
            </a:r>
            <a:r>
              <a:rPr lang="hu-HU" dirty="0" smtClean="0"/>
              <a:t> </a:t>
            </a:r>
            <a:r>
              <a:rPr lang="hu-HU" dirty="0" err="1" smtClean="0"/>
              <a:t>csv</a:t>
            </a:r>
            <a:r>
              <a:rPr lang="hu-HU" dirty="0" smtClean="0"/>
              <a:t> and </a:t>
            </a:r>
            <a:r>
              <a:rPr lang="hu-HU" dirty="0" err="1" smtClean="0"/>
              <a:t>then</a:t>
            </a:r>
            <a:r>
              <a:rPr lang="hu-HU" dirty="0" smtClean="0"/>
              <a:t> </a:t>
            </a:r>
            <a:r>
              <a:rPr lang="hu-HU" dirty="0" err="1" smtClean="0"/>
              <a:t>read.table</a:t>
            </a:r>
            <a:r>
              <a:rPr lang="hu-HU" dirty="0" smtClean="0"/>
              <a:t> (</a:t>
            </a:r>
            <a:r>
              <a:rPr lang="hu-HU" dirty="0" err="1" smtClean="0"/>
              <a:t>or</a:t>
            </a:r>
            <a:r>
              <a:rPr lang="hu-HU" dirty="0" smtClean="0"/>
              <a:t> read.csv </a:t>
            </a:r>
            <a:r>
              <a:rPr lang="hu-HU" dirty="0" err="1" smtClean="0"/>
              <a:t>or</a:t>
            </a:r>
            <a:r>
              <a:rPr lang="hu-HU" dirty="0" smtClean="0"/>
              <a:t> read.csv2)</a:t>
            </a:r>
            <a:endParaRPr lang="hu-HU" dirty="0"/>
          </a:p>
          <a:p>
            <a:endParaRPr lang="hu-HU" dirty="0" smtClean="0"/>
          </a:p>
          <a:p>
            <a:r>
              <a:rPr lang="hu-HU" dirty="0" err="1" smtClean="0"/>
              <a:t>Using</a:t>
            </a:r>
            <a:r>
              <a:rPr lang="hu-HU" dirty="0" smtClean="0"/>
              <a:t> </a:t>
            </a:r>
            <a:r>
              <a:rPr lang="hu-HU" dirty="0" err="1" smtClean="0"/>
              <a:t>other</a:t>
            </a:r>
            <a:r>
              <a:rPr lang="hu-HU" dirty="0" smtClean="0"/>
              <a:t> </a:t>
            </a:r>
            <a:r>
              <a:rPr lang="hu-HU" dirty="0" err="1" smtClean="0"/>
              <a:t>xls</a:t>
            </a:r>
            <a:r>
              <a:rPr lang="hu-HU" dirty="0" smtClean="0"/>
              <a:t> importing </a:t>
            </a:r>
            <a:r>
              <a:rPr lang="hu-HU" dirty="0" err="1" smtClean="0"/>
              <a:t>package</a:t>
            </a:r>
            <a:endParaRPr lang="hu-HU" dirty="0" smtClean="0"/>
          </a:p>
          <a:p>
            <a:endParaRPr lang="hu-HU" dirty="0"/>
          </a:p>
          <a:p>
            <a:endParaRPr lang="hu-HU" dirty="0" smtClean="0"/>
          </a:p>
          <a:p>
            <a:pPr marL="0" indent="0">
              <a:buNone/>
            </a:pPr>
            <a:r>
              <a:rPr lang="hu-HU" dirty="0" err="1" smtClean="0"/>
              <a:t>Anyway</a:t>
            </a:r>
            <a:r>
              <a:rPr lang="hu-HU" dirty="0" smtClean="0"/>
              <a:t>, </a:t>
            </a:r>
            <a:r>
              <a:rPr lang="hu-HU" dirty="0" err="1" smtClean="0"/>
              <a:t>you</a:t>
            </a:r>
            <a:r>
              <a:rPr lang="hu-HU" dirty="0" smtClean="0"/>
              <a:t> </a:t>
            </a:r>
            <a:r>
              <a:rPr lang="hu-HU" dirty="0" err="1" smtClean="0"/>
              <a:t>have</a:t>
            </a:r>
            <a:r>
              <a:rPr lang="hu-HU" dirty="0" smtClean="0"/>
              <a:t> a </a:t>
            </a:r>
            <a:r>
              <a:rPr lang="hu-HU" dirty="0" err="1" smtClean="0"/>
              <a:t>variable</a:t>
            </a:r>
            <a:r>
              <a:rPr lang="hu-HU" dirty="0" smtClean="0"/>
              <a:t> – </a:t>
            </a:r>
            <a:r>
              <a:rPr lang="hu-HU" dirty="0" err="1" smtClean="0"/>
              <a:t>Rainfall</a:t>
            </a:r>
            <a:r>
              <a:rPr lang="hu-HU" dirty="0" smtClean="0"/>
              <a:t> (mm) – </a:t>
            </a:r>
            <a:r>
              <a:rPr lang="hu-HU" dirty="0" err="1" smtClean="0"/>
              <a:t>which</a:t>
            </a:r>
            <a:r>
              <a:rPr lang="hu-HU" dirty="0" smtClean="0"/>
              <a:t> </a:t>
            </a:r>
            <a:r>
              <a:rPr lang="hu-HU" dirty="0" err="1" smtClean="0"/>
              <a:t>should</a:t>
            </a:r>
            <a:r>
              <a:rPr lang="hu-HU" dirty="0" smtClean="0"/>
              <a:t> be </a:t>
            </a:r>
            <a:r>
              <a:rPr lang="hu-HU" dirty="0" err="1" smtClean="0"/>
              <a:t>numeric</a:t>
            </a:r>
            <a:r>
              <a:rPr lang="hu-HU" dirty="0" smtClean="0"/>
              <a:t>, </a:t>
            </a:r>
            <a:r>
              <a:rPr lang="hu-HU" dirty="0" err="1" smtClean="0"/>
              <a:t>but</a:t>
            </a:r>
            <a:r>
              <a:rPr lang="hu-HU" dirty="0" smtClean="0"/>
              <a:t> it is a </a:t>
            </a:r>
            <a:r>
              <a:rPr lang="hu-HU" dirty="0" err="1" smtClean="0"/>
              <a:t>factor</a:t>
            </a:r>
            <a:r>
              <a:rPr lang="hu-HU" dirty="0" smtClean="0"/>
              <a:t> </a:t>
            </a:r>
            <a:r>
              <a:rPr lang="hu-HU" dirty="0" err="1" smtClean="0"/>
              <a:t>now</a:t>
            </a:r>
            <a:endParaRPr lang="hu-HU" dirty="0" smtClean="0"/>
          </a:p>
        </p:txBody>
      </p:sp>
    </p:spTree>
    <p:extLst>
      <p:ext uri="{BB962C8B-B14F-4D97-AF65-F5344CB8AC3E}">
        <p14:creationId xmlns:p14="http://schemas.microsoft.com/office/powerpoint/2010/main" val="820535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</a:t>
            </a:r>
            <a:r>
              <a:rPr lang="hu-HU" dirty="0" err="1" smtClean="0"/>
              <a:t>not</a:t>
            </a:r>
            <a:r>
              <a:rPr lang="hu-HU" dirty="0" smtClean="0"/>
              <a:t>-</a:t>
            </a:r>
            <a:r>
              <a:rPr lang="hu-HU" dirty="0" err="1" smtClean="0"/>
              <a:t>nice</a:t>
            </a:r>
            <a:r>
              <a:rPr lang="hu-HU" dirty="0" smtClean="0"/>
              <a:t>-and-</a:t>
            </a:r>
            <a:r>
              <a:rPr lang="hu-HU" dirty="0" err="1" smtClean="0"/>
              <a:t>neat</a:t>
            </a:r>
            <a:r>
              <a:rPr lang="hu-HU" dirty="0" smtClean="0"/>
              <a:t> </a:t>
            </a:r>
            <a:r>
              <a:rPr lang="hu-HU" dirty="0" err="1" smtClean="0"/>
              <a:t>way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x$rainfall2 &lt;- </a:t>
            </a:r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as.character</a:t>
            </a: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(x$Rainfall.mm.)</a:t>
            </a:r>
          </a:p>
          <a:p>
            <a:pPr marL="0" indent="0">
              <a:buNone/>
            </a:pP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x$rainfall2 &lt;- </a:t>
            </a:r>
            <a:r>
              <a:rPr lang="hu-HU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gsub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”,”,”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”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,x$rainfall2</a:t>
            </a: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x$rainfall2 &lt;- </a:t>
            </a:r>
            <a:r>
              <a:rPr lang="hu-HU" smtClean="0">
                <a:latin typeface="Courier New" panose="02070309020205020404" pitchFamily="49" charset="0"/>
                <a:cs typeface="Courier New" panose="02070309020205020404" pitchFamily="49" charset="0"/>
              </a:rPr>
              <a:t>as.numeric</a:t>
            </a:r>
            <a:r>
              <a:rPr lang="en-US" smtClean="0">
                <a:latin typeface="Courier New" panose="02070309020205020404" pitchFamily="49" charset="0"/>
                <a:cs typeface="Courier New" panose="02070309020205020404" pitchFamily="49" charset="0"/>
              </a:rPr>
              <a:t>(x$rainfall2</a:t>
            </a:r>
            <a:r>
              <a:rPr lang="hu-HU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endParaRPr lang="hu-HU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39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Microsoft Office PowerPoint</Application>
  <PresentationFormat>Szélesvásznú</PresentationFormat>
  <Paragraphs>12</Paragraphs>
  <Slides>3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Office-téma</vt:lpstr>
      <vt:lpstr>Both decimal points and commas in the original dataset Rainfall (mm) [Central-Europe, MS Office]</vt:lpstr>
      <vt:lpstr>Import it to R</vt:lpstr>
      <vt:lpstr>a not-nice-and-neat way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Both decimal points and commas in the original dataset Rainfall (mm) [Central-Europe, MS Office]</dc:title>
  <dc:creator>Admin</dc:creator>
  <cp:lastModifiedBy>Admin</cp:lastModifiedBy>
  <cp:revision>2</cp:revision>
  <dcterms:created xsi:type="dcterms:W3CDTF">2016-10-12T10:41:02Z</dcterms:created>
  <dcterms:modified xsi:type="dcterms:W3CDTF">2016-10-12T10:41:33Z</dcterms:modified>
</cp:coreProperties>
</file>