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68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97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19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30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282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282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0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57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91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6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33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CA8A-AD7E-4E5B-B6A0-2D96F42BA319}" type="datetimeFigureOut">
              <a:rPr lang="hu-HU" smtClean="0"/>
              <a:t>2016.10.12.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0BE1-EC5A-4CA0-BB04-E04837BDD8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8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Both </a:t>
            </a:r>
            <a:r>
              <a:rPr lang="hu-HU" dirty="0" err="1" smtClean="0"/>
              <a:t>decimal</a:t>
            </a:r>
            <a:r>
              <a:rPr lang="hu-HU" dirty="0" smtClean="0"/>
              <a:t> </a:t>
            </a:r>
            <a:r>
              <a:rPr lang="hu-HU" dirty="0" err="1" smtClean="0"/>
              <a:t>points</a:t>
            </a:r>
            <a:r>
              <a:rPr lang="hu-HU" dirty="0" smtClean="0"/>
              <a:t> and </a:t>
            </a:r>
            <a:r>
              <a:rPr lang="hu-HU" dirty="0" err="1" smtClean="0"/>
              <a:t>commas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dataset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Rainfall</a:t>
            </a:r>
            <a:r>
              <a:rPr lang="hu-HU" dirty="0" smtClean="0"/>
              <a:t> (mm)</a:t>
            </a:r>
            <a:br>
              <a:rPr lang="hu-HU" dirty="0" smtClean="0"/>
            </a:br>
            <a:r>
              <a:rPr lang="hu-HU" dirty="0" smtClean="0"/>
              <a:t>[</a:t>
            </a:r>
            <a:r>
              <a:rPr lang="hu-HU" dirty="0" err="1" smtClean="0"/>
              <a:t>Central</a:t>
            </a:r>
            <a:r>
              <a:rPr lang="hu-HU" dirty="0" smtClean="0"/>
              <a:t>-Europe, MS Office]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60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Import it </a:t>
            </a:r>
            <a:r>
              <a:rPr lang="hu-HU" dirty="0" err="1" smtClean="0"/>
              <a:t>to</a:t>
            </a:r>
            <a:r>
              <a:rPr lang="hu-HU" dirty="0" smtClean="0"/>
              <a:t> 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save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csv</a:t>
            </a:r>
            <a:r>
              <a:rPr lang="hu-HU" dirty="0" smtClean="0"/>
              <a:t> and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read.table</a:t>
            </a:r>
            <a:r>
              <a:rPr lang="hu-HU" dirty="0" smtClean="0"/>
              <a:t> (</a:t>
            </a:r>
            <a:r>
              <a:rPr lang="hu-HU" dirty="0" err="1" smtClean="0"/>
              <a:t>or</a:t>
            </a:r>
            <a:r>
              <a:rPr lang="hu-HU" dirty="0" smtClean="0"/>
              <a:t> read.csv </a:t>
            </a:r>
            <a:r>
              <a:rPr lang="hu-HU" dirty="0" err="1" smtClean="0"/>
              <a:t>or</a:t>
            </a:r>
            <a:r>
              <a:rPr lang="hu-HU" dirty="0" smtClean="0"/>
              <a:t> read.csv2)</a:t>
            </a:r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xls</a:t>
            </a:r>
            <a:r>
              <a:rPr lang="hu-HU" dirty="0" smtClean="0"/>
              <a:t> importing </a:t>
            </a:r>
            <a:r>
              <a:rPr lang="hu-HU" dirty="0" err="1" smtClean="0"/>
              <a:t>package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Anyway</a:t>
            </a:r>
            <a:r>
              <a:rPr lang="hu-HU" dirty="0" smtClean="0"/>
              <a:t>,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</a:t>
            </a:r>
            <a:r>
              <a:rPr lang="hu-HU" dirty="0" err="1" smtClean="0"/>
              <a:t>variable</a:t>
            </a:r>
            <a:r>
              <a:rPr lang="hu-HU" dirty="0" smtClean="0"/>
              <a:t> – </a:t>
            </a:r>
            <a:r>
              <a:rPr lang="hu-HU" dirty="0" err="1" smtClean="0"/>
              <a:t>Rainfall</a:t>
            </a:r>
            <a:r>
              <a:rPr lang="hu-HU" dirty="0" smtClean="0"/>
              <a:t> (mm) –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</a:t>
            </a:r>
            <a:r>
              <a:rPr lang="hu-HU" dirty="0" err="1" smtClean="0"/>
              <a:t>numeric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it is a </a:t>
            </a:r>
            <a:r>
              <a:rPr lang="hu-HU" dirty="0" err="1" smtClean="0"/>
              <a:t>factor</a:t>
            </a:r>
            <a:r>
              <a:rPr lang="hu-HU" dirty="0" smtClean="0"/>
              <a:t> </a:t>
            </a:r>
            <a:r>
              <a:rPr lang="hu-HU" dirty="0" err="1" smtClean="0"/>
              <a:t>now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2053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not</a:t>
            </a:r>
            <a:r>
              <a:rPr lang="hu-HU" dirty="0" smtClean="0"/>
              <a:t>-</a:t>
            </a:r>
            <a:r>
              <a:rPr lang="hu-HU" dirty="0" err="1" smtClean="0"/>
              <a:t>nice</a:t>
            </a:r>
            <a:r>
              <a:rPr lang="hu-HU" dirty="0" smtClean="0"/>
              <a:t>-and-</a:t>
            </a:r>
            <a:r>
              <a:rPr lang="hu-HU" dirty="0" err="1" smtClean="0"/>
              <a:t>neat</a:t>
            </a:r>
            <a:r>
              <a:rPr lang="hu-HU" dirty="0" smtClean="0"/>
              <a:t> </a:t>
            </a:r>
            <a:r>
              <a:rPr lang="hu-HU" dirty="0" err="1" smtClean="0"/>
              <a:t>way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x$rainfall2 &lt;-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as.character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(x$Rainfall.mm.)</a:t>
            </a:r>
          </a:p>
          <a:p>
            <a:pPr marL="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x$rainfall2 &lt;- </a:t>
            </a: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gsub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”,”,”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,x$rainfall2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x$rainfall2 &lt;- </a:t>
            </a:r>
            <a:r>
              <a:rPr lang="hu-HU" smtClean="0">
                <a:latin typeface="Courier New" panose="02070309020205020404" pitchFamily="49" charset="0"/>
                <a:cs typeface="Courier New" panose="02070309020205020404" pitchFamily="49" charset="0"/>
              </a:rPr>
              <a:t>as.numeric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(x$rainfall2</a:t>
            </a:r>
            <a:r>
              <a:rPr lang="hu-H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hu-H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Szélesvásznú</PresentationFormat>
  <Paragraphs>12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Office-téma</vt:lpstr>
      <vt:lpstr>Both decimal points and commas in the original dataset Rainfall (mm) [Central-Europe, MS Office]</vt:lpstr>
      <vt:lpstr>Import it to R</vt:lpstr>
      <vt:lpstr>a not-nice-and-neat 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Both decimal points and commas in the original dataset Rainfall (mm) [Central-Europe, MS Office]</dc:title>
  <dc:creator>Admin</dc:creator>
  <cp:lastModifiedBy>Admin</cp:lastModifiedBy>
  <cp:revision>2</cp:revision>
  <dcterms:created xsi:type="dcterms:W3CDTF">2016-10-12T10:41:02Z</dcterms:created>
  <dcterms:modified xsi:type="dcterms:W3CDTF">2016-10-12T10:41:33Z</dcterms:modified>
</cp:coreProperties>
</file>